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557" autoAdjust="0"/>
  </p:normalViewPr>
  <p:slideViewPr>
    <p:cSldViewPr snapToGrid="0">
      <p:cViewPr varScale="1">
        <p:scale>
          <a:sx n="49" d="100"/>
          <a:sy n="49" d="100"/>
        </p:scale>
        <p:origin x="133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esh nair" userId="11b26339bf0defc4" providerId="LiveId" clId="{567F6494-2382-4487-843D-02860B424FF6}"/>
    <pc:docChg chg="custSel addSld delSld modSld">
      <pc:chgData name="Suresh nair" userId="11b26339bf0defc4" providerId="LiveId" clId="{567F6494-2382-4487-843D-02860B424FF6}" dt="2020-06-16T14:21:22.799" v="696" actId="20577"/>
      <pc:docMkLst>
        <pc:docMk/>
      </pc:docMkLst>
      <pc:sldChg chg="modSp mod">
        <pc:chgData name="Suresh nair" userId="11b26339bf0defc4" providerId="LiveId" clId="{567F6494-2382-4487-843D-02860B424FF6}" dt="2020-06-16T14:21:02.369" v="695" actId="20577"/>
        <pc:sldMkLst>
          <pc:docMk/>
          <pc:sldMk cId="1559145331" sldId="258"/>
        </pc:sldMkLst>
        <pc:spChg chg="mod">
          <ac:chgData name="Suresh nair" userId="11b26339bf0defc4" providerId="LiveId" clId="{567F6494-2382-4487-843D-02860B424FF6}" dt="2020-06-16T14:21:02.369" v="695" actId="20577"/>
          <ac:spMkLst>
            <pc:docMk/>
            <pc:sldMk cId="1559145331" sldId="258"/>
            <ac:spMk id="3" creationId="{A232ED54-225D-46B8-9926-123DD974D59E}"/>
          </ac:spMkLst>
        </pc:spChg>
      </pc:sldChg>
      <pc:sldChg chg="modSp mod">
        <pc:chgData name="Suresh nair" userId="11b26339bf0defc4" providerId="LiveId" clId="{567F6494-2382-4487-843D-02860B424FF6}" dt="2020-06-16T14:21:22.799" v="696" actId="20577"/>
        <pc:sldMkLst>
          <pc:docMk/>
          <pc:sldMk cId="1710279378" sldId="259"/>
        </pc:sldMkLst>
        <pc:spChg chg="mod">
          <ac:chgData name="Suresh nair" userId="11b26339bf0defc4" providerId="LiveId" clId="{567F6494-2382-4487-843D-02860B424FF6}" dt="2020-06-16T14:21:22.799" v="696" actId="20577"/>
          <ac:spMkLst>
            <pc:docMk/>
            <pc:sldMk cId="1710279378" sldId="259"/>
            <ac:spMk id="3" creationId="{1FF065E7-4C43-4305-842B-7FA9B2561F34}"/>
          </ac:spMkLst>
        </pc:spChg>
      </pc:sldChg>
      <pc:sldChg chg="del">
        <pc:chgData name="Suresh nair" userId="11b26339bf0defc4" providerId="LiveId" clId="{567F6494-2382-4487-843D-02860B424FF6}" dt="2020-06-16T14:06:50.677" v="0" actId="2696"/>
        <pc:sldMkLst>
          <pc:docMk/>
          <pc:sldMk cId="2088692890" sldId="266"/>
        </pc:sldMkLst>
      </pc:sldChg>
      <pc:sldChg chg="modSp new mod">
        <pc:chgData name="Suresh nair" userId="11b26339bf0defc4" providerId="LiveId" clId="{567F6494-2382-4487-843D-02860B424FF6}" dt="2020-06-16T14:18:18.876" v="671" actId="27636"/>
        <pc:sldMkLst>
          <pc:docMk/>
          <pc:sldMk cId="2391137903" sldId="268"/>
        </pc:sldMkLst>
        <pc:spChg chg="mod">
          <ac:chgData name="Suresh nair" userId="11b26339bf0defc4" providerId="LiveId" clId="{567F6494-2382-4487-843D-02860B424FF6}" dt="2020-06-16T14:07:56.662" v="25" actId="255"/>
          <ac:spMkLst>
            <pc:docMk/>
            <pc:sldMk cId="2391137903" sldId="268"/>
            <ac:spMk id="2" creationId="{A1273CFC-7F69-4257-8D77-6AB7CFDAF674}"/>
          </ac:spMkLst>
        </pc:spChg>
        <pc:spChg chg="mod">
          <ac:chgData name="Suresh nair" userId="11b26339bf0defc4" providerId="LiveId" clId="{567F6494-2382-4487-843D-02860B424FF6}" dt="2020-06-16T14:18:18.876" v="671" actId="27636"/>
          <ac:spMkLst>
            <pc:docMk/>
            <pc:sldMk cId="2391137903" sldId="268"/>
            <ac:spMk id="3" creationId="{42B05C00-2C7A-4C18-B7D8-958FFA8A5BBD}"/>
          </ac:spMkLst>
        </pc:spChg>
      </pc:sldChg>
    </pc:docChg>
  </pc:docChgLst>
  <pc:docChgLst>
    <pc:chgData name="Suresh nair" userId="11b26339bf0defc4" providerId="LiveId" clId="{B41ACD7D-E7E6-4528-961C-B28454C62832}"/>
    <pc:docChg chg="undo custSel addSld delSld modSld">
      <pc:chgData name="Suresh nair" userId="11b26339bf0defc4" providerId="LiveId" clId="{B41ACD7D-E7E6-4528-961C-B28454C62832}" dt="2020-06-16T06:51:19.213" v="1667" actId="14100"/>
      <pc:docMkLst>
        <pc:docMk/>
      </pc:docMkLst>
      <pc:sldChg chg="modSp mod">
        <pc:chgData name="Suresh nair" userId="11b26339bf0defc4" providerId="LiveId" clId="{B41ACD7D-E7E6-4528-961C-B28454C62832}" dt="2020-06-16T05:39:55.047" v="538" actId="255"/>
        <pc:sldMkLst>
          <pc:docMk/>
          <pc:sldMk cId="798231335" sldId="256"/>
        </pc:sldMkLst>
        <pc:spChg chg="mod">
          <ac:chgData name="Suresh nair" userId="11b26339bf0defc4" providerId="LiveId" clId="{B41ACD7D-E7E6-4528-961C-B28454C62832}" dt="2020-06-16T05:39:55.047" v="538" actId="255"/>
          <ac:spMkLst>
            <pc:docMk/>
            <pc:sldMk cId="798231335" sldId="256"/>
            <ac:spMk id="2" creationId="{60A259B2-74F1-4423-9B27-CE93D3290BB7}"/>
          </ac:spMkLst>
        </pc:spChg>
      </pc:sldChg>
      <pc:sldChg chg="modSp mod">
        <pc:chgData name="Suresh nair" userId="11b26339bf0defc4" providerId="LiveId" clId="{B41ACD7D-E7E6-4528-961C-B28454C62832}" dt="2020-06-16T06:04:19.856" v="1277" actId="27636"/>
        <pc:sldMkLst>
          <pc:docMk/>
          <pc:sldMk cId="3186240170" sldId="257"/>
        </pc:sldMkLst>
        <pc:spChg chg="mod">
          <ac:chgData name="Suresh nair" userId="11b26339bf0defc4" providerId="LiveId" clId="{B41ACD7D-E7E6-4528-961C-B28454C62832}" dt="2020-06-16T06:04:19.856" v="1277" actId="27636"/>
          <ac:spMkLst>
            <pc:docMk/>
            <pc:sldMk cId="3186240170" sldId="257"/>
            <ac:spMk id="3" creationId="{B122D903-BB8C-4D17-B8CD-9CD02BA1170D}"/>
          </ac:spMkLst>
        </pc:spChg>
      </pc:sldChg>
      <pc:sldChg chg="modSp mod">
        <pc:chgData name="Suresh nair" userId="11b26339bf0defc4" providerId="LiveId" clId="{B41ACD7D-E7E6-4528-961C-B28454C62832}" dt="2020-06-16T06:04:32.931" v="1279" actId="27636"/>
        <pc:sldMkLst>
          <pc:docMk/>
          <pc:sldMk cId="1559145331" sldId="258"/>
        </pc:sldMkLst>
        <pc:spChg chg="mod">
          <ac:chgData name="Suresh nair" userId="11b26339bf0defc4" providerId="LiveId" clId="{B41ACD7D-E7E6-4528-961C-B28454C62832}" dt="2020-06-16T06:04:32.931" v="1279" actId="27636"/>
          <ac:spMkLst>
            <pc:docMk/>
            <pc:sldMk cId="1559145331" sldId="258"/>
            <ac:spMk id="3" creationId="{A232ED54-225D-46B8-9926-123DD974D59E}"/>
          </ac:spMkLst>
        </pc:spChg>
      </pc:sldChg>
      <pc:sldChg chg="modSp new mod">
        <pc:chgData name="Suresh nair" userId="11b26339bf0defc4" providerId="LiveId" clId="{B41ACD7D-E7E6-4528-961C-B28454C62832}" dt="2020-06-16T06:04:58.771" v="1282" actId="14100"/>
        <pc:sldMkLst>
          <pc:docMk/>
          <pc:sldMk cId="1710279378" sldId="259"/>
        </pc:sldMkLst>
        <pc:spChg chg="mod">
          <ac:chgData name="Suresh nair" userId="11b26339bf0defc4" providerId="LiveId" clId="{B41ACD7D-E7E6-4528-961C-B28454C62832}" dt="2020-06-16T05:01:36.468" v="22" actId="14100"/>
          <ac:spMkLst>
            <pc:docMk/>
            <pc:sldMk cId="1710279378" sldId="259"/>
            <ac:spMk id="2" creationId="{796EB837-D02D-4973-AEAD-A062D04122FF}"/>
          </ac:spMkLst>
        </pc:spChg>
        <pc:spChg chg="mod">
          <ac:chgData name="Suresh nair" userId="11b26339bf0defc4" providerId="LiveId" clId="{B41ACD7D-E7E6-4528-961C-B28454C62832}" dt="2020-06-16T06:04:58.771" v="1282" actId="14100"/>
          <ac:spMkLst>
            <pc:docMk/>
            <pc:sldMk cId="1710279378" sldId="259"/>
            <ac:spMk id="3" creationId="{1FF065E7-4C43-4305-842B-7FA9B2561F34}"/>
          </ac:spMkLst>
        </pc:spChg>
      </pc:sldChg>
      <pc:sldChg chg="modSp new mod">
        <pc:chgData name="Suresh nair" userId="11b26339bf0defc4" providerId="LiveId" clId="{B41ACD7D-E7E6-4528-961C-B28454C62832}" dt="2020-06-16T06:05:22.637" v="1285" actId="255"/>
        <pc:sldMkLst>
          <pc:docMk/>
          <pc:sldMk cId="592874960" sldId="260"/>
        </pc:sldMkLst>
        <pc:spChg chg="mod">
          <ac:chgData name="Suresh nair" userId="11b26339bf0defc4" providerId="LiveId" clId="{B41ACD7D-E7E6-4528-961C-B28454C62832}" dt="2020-06-16T06:05:12.385" v="1283" actId="1076"/>
          <ac:spMkLst>
            <pc:docMk/>
            <pc:sldMk cId="592874960" sldId="260"/>
            <ac:spMk id="2" creationId="{1D5F9D3C-F158-413E-A5D0-239F360B5DBC}"/>
          </ac:spMkLst>
        </pc:spChg>
        <pc:spChg chg="mod">
          <ac:chgData name="Suresh nair" userId="11b26339bf0defc4" providerId="LiveId" clId="{B41ACD7D-E7E6-4528-961C-B28454C62832}" dt="2020-06-16T06:05:22.637" v="1285" actId="255"/>
          <ac:spMkLst>
            <pc:docMk/>
            <pc:sldMk cId="592874960" sldId="260"/>
            <ac:spMk id="3" creationId="{287B3080-6A3E-4CBD-9FFF-29DA3DED3095}"/>
          </ac:spMkLst>
        </pc:spChg>
      </pc:sldChg>
      <pc:sldChg chg="modSp new mod">
        <pc:chgData name="Suresh nair" userId="11b26339bf0defc4" providerId="LiveId" clId="{B41ACD7D-E7E6-4528-961C-B28454C62832}" dt="2020-06-16T06:05:35.198" v="1287" actId="27636"/>
        <pc:sldMkLst>
          <pc:docMk/>
          <pc:sldMk cId="1972079910" sldId="261"/>
        </pc:sldMkLst>
        <pc:spChg chg="mod">
          <ac:chgData name="Suresh nair" userId="11b26339bf0defc4" providerId="LiveId" clId="{B41ACD7D-E7E6-4528-961C-B28454C62832}" dt="2020-06-16T05:41:11.845" v="565" actId="122"/>
          <ac:spMkLst>
            <pc:docMk/>
            <pc:sldMk cId="1972079910" sldId="261"/>
            <ac:spMk id="2" creationId="{368C506B-439B-4F91-B51D-FD360894B23B}"/>
          </ac:spMkLst>
        </pc:spChg>
        <pc:spChg chg="mod">
          <ac:chgData name="Suresh nair" userId="11b26339bf0defc4" providerId="LiveId" clId="{B41ACD7D-E7E6-4528-961C-B28454C62832}" dt="2020-06-16T06:05:35.198" v="1287" actId="27636"/>
          <ac:spMkLst>
            <pc:docMk/>
            <pc:sldMk cId="1972079910" sldId="261"/>
            <ac:spMk id="3" creationId="{ED065C78-471D-4230-9550-D91AEC5918E9}"/>
          </ac:spMkLst>
        </pc:spChg>
      </pc:sldChg>
      <pc:sldChg chg="new del">
        <pc:chgData name="Suresh nair" userId="11b26339bf0defc4" providerId="LiveId" clId="{B41ACD7D-E7E6-4528-961C-B28454C62832}" dt="2020-06-16T05:46:56.469" v="722" actId="2696"/>
        <pc:sldMkLst>
          <pc:docMk/>
          <pc:sldMk cId="1836156954" sldId="262"/>
        </pc:sldMkLst>
      </pc:sldChg>
      <pc:sldChg chg="delSp modSp new mod">
        <pc:chgData name="Suresh nair" userId="11b26339bf0defc4" providerId="LiveId" clId="{B41ACD7D-E7E6-4528-961C-B28454C62832}" dt="2020-06-16T06:05:47.584" v="1288" actId="2711"/>
        <pc:sldMkLst>
          <pc:docMk/>
          <pc:sldMk cId="1900410986" sldId="262"/>
        </pc:sldMkLst>
        <pc:spChg chg="del mod">
          <ac:chgData name="Suresh nair" userId="11b26339bf0defc4" providerId="LiveId" clId="{B41ACD7D-E7E6-4528-961C-B28454C62832}" dt="2020-06-16T05:51:06.888" v="878" actId="478"/>
          <ac:spMkLst>
            <pc:docMk/>
            <pc:sldMk cId="1900410986" sldId="262"/>
            <ac:spMk id="2" creationId="{1D3A2249-728E-4D32-BCDE-B1513EDAF1EE}"/>
          </ac:spMkLst>
        </pc:spChg>
        <pc:spChg chg="mod">
          <ac:chgData name="Suresh nair" userId="11b26339bf0defc4" providerId="LiveId" clId="{B41ACD7D-E7E6-4528-961C-B28454C62832}" dt="2020-06-16T06:05:47.584" v="1288" actId="2711"/>
          <ac:spMkLst>
            <pc:docMk/>
            <pc:sldMk cId="1900410986" sldId="262"/>
            <ac:spMk id="3" creationId="{AEF60A33-3E19-445F-AB06-A92EF85EBEF8}"/>
          </ac:spMkLst>
        </pc:spChg>
      </pc:sldChg>
      <pc:sldChg chg="delSp modSp new del mod">
        <pc:chgData name="Suresh nair" userId="11b26339bf0defc4" providerId="LiveId" clId="{B41ACD7D-E7E6-4528-961C-B28454C62832}" dt="2020-06-16T05:47:52.185" v="732" actId="2696"/>
        <pc:sldMkLst>
          <pc:docMk/>
          <pc:sldMk cId="2732391499" sldId="262"/>
        </pc:sldMkLst>
        <pc:spChg chg="del mod">
          <ac:chgData name="Suresh nair" userId="11b26339bf0defc4" providerId="LiveId" clId="{B41ACD7D-E7E6-4528-961C-B28454C62832}" dt="2020-06-16T05:47:10.358" v="725" actId="478"/>
          <ac:spMkLst>
            <pc:docMk/>
            <pc:sldMk cId="2732391499" sldId="262"/>
            <ac:spMk id="2" creationId="{AA15976E-CB0C-44DC-970F-9279F8680481}"/>
          </ac:spMkLst>
        </pc:spChg>
        <pc:spChg chg="mod">
          <ac:chgData name="Suresh nair" userId="11b26339bf0defc4" providerId="LiveId" clId="{B41ACD7D-E7E6-4528-961C-B28454C62832}" dt="2020-06-16T05:47:40.129" v="731" actId="1076"/>
          <ac:spMkLst>
            <pc:docMk/>
            <pc:sldMk cId="2732391499" sldId="262"/>
            <ac:spMk id="3" creationId="{30B5887B-43D3-424C-9C5B-D47A5F64DA05}"/>
          </ac:spMkLst>
        </pc:spChg>
      </pc:sldChg>
      <pc:sldChg chg="addSp delSp modSp new mod">
        <pc:chgData name="Suresh nair" userId="11b26339bf0defc4" providerId="LiveId" clId="{B41ACD7D-E7E6-4528-961C-B28454C62832}" dt="2020-06-16T06:05:59.795" v="1289" actId="2711"/>
        <pc:sldMkLst>
          <pc:docMk/>
          <pc:sldMk cId="3154175759" sldId="263"/>
        </pc:sldMkLst>
        <pc:spChg chg="del mod">
          <ac:chgData name="Suresh nair" userId="11b26339bf0defc4" providerId="LiveId" clId="{B41ACD7D-E7E6-4528-961C-B28454C62832}" dt="2020-06-16T05:56:37.283" v="1043" actId="478"/>
          <ac:spMkLst>
            <pc:docMk/>
            <pc:sldMk cId="3154175759" sldId="263"/>
            <ac:spMk id="2" creationId="{09505D3A-DCE3-4864-9BCC-80A041D3F4C1}"/>
          </ac:spMkLst>
        </pc:spChg>
        <pc:spChg chg="mod">
          <ac:chgData name="Suresh nair" userId="11b26339bf0defc4" providerId="LiveId" clId="{B41ACD7D-E7E6-4528-961C-B28454C62832}" dt="2020-06-16T06:05:59.795" v="1289" actId="2711"/>
          <ac:spMkLst>
            <pc:docMk/>
            <pc:sldMk cId="3154175759" sldId="263"/>
            <ac:spMk id="3" creationId="{2778EFEA-A066-4B90-B4A6-E71CF5D91782}"/>
          </ac:spMkLst>
        </pc:spChg>
        <pc:graphicFrameChg chg="add del mod modGraphic">
          <ac:chgData name="Suresh nair" userId="11b26339bf0defc4" providerId="LiveId" clId="{B41ACD7D-E7E6-4528-961C-B28454C62832}" dt="2020-06-16T05:55:39.616" v="1041" actId="478"/>
          <ac:graphicFrameMkLst>
            <pc:docMk/>
            <pc:sldMk cId="3154175759" sldId="263"/>
            <ac:graphicFrameMk id="4" creationId="{2311CF1E-F4F6-42BB-ABBC-82E930B48A97}"/>
          </ac:graphicFrameMkLst>
        </pc:graphicFrameChg>
      </pc:sldChg>
      <pc:sldChg chg="addSp delSp modSp new mod">
        <pc:chgData name="Suresh nair" userId="11b26339bf0defc4" providerId="LiveId" clId="{B41ACD7D-E7E6-4528-961C-B28454C62832}" dt="2020-06-16T06:06:19.348" v="1290" actId="2711"/>
        <pc:sldMkLst>
          <pc:docMk/>
          <pc:sldMk cId="3438991952" sldId="264"/>
        </pc:sldMkLst>
        <pc:spChg chg="del mod">
          <ac:chgData name="Suresh nair" userId="11b26339bf0defc4" providerId="LiveId" clId="{B41ACD7D-E7E6-4528-961C-B28454C62832}" dt="2020-06-16T06:00:48.541" v="1162" actId="478"/>
          <ac:spMkLst>
            <pc:docMk/>
            <pc:sldMk cId="3438991952" sldId="264"/>
            <ac:spMk id="2" creationId="{DFAB4E2F-4851-41DA-82A3-F6AAAD178E21}"/>
          </ac:spMkLst>
        </pc:spChg>
        <pc:spChg chg="mod">
          <ac:chgData name="Suresh nair" userId="11b26339bf0defc4" providerId="LiveId" clId="{B41ACD7D-E7E6-4528-961C-B28454C62832}" dt="2020-06-16T06:06:19.348" v="1290" actId="2711"/>
          <ac:spMkLst>
            <pc:docMk/>
            <pc:sldMk cId="3438991952" sldId="264"/>
            <ac:spMk id="3" creationId="{4A1BDA9F-7B11-4242-BDF3-BA3C17710356}"/>
          </ac:spMkLst>
        </pc:spChg>
        <pc:spChg chg="add mod">
          <ac:chgData name="Suresh nair" userId="11b26339bf0defc4" providerId="LiveId" clId="{B41ACD7D-E7E6-4528-961C-B28454C62832}" dt="2020-06-16T05:58:51.857" v="1074" actId="14100"/>
          <ac:spMkLst>
            <pc:docMk/>
            <pc:sldMk cId="3438991952" sldId="264"/>
            <ac:spMk id="4" creationId="{2381EEDA-69AA-4BA3-90F9-AC0145B713C8}"/>
          </ac:spMkLst>
        </pc:spChg>
      </pc:sldChg>
      <pc:sldChg chg="addSp delSp modSp new mod">
        <pc:chgData name="Suresh nair" userId="11b26339bf0defc4" providerId="LiveId" clId="{B41ACD7D-E7E6-4528-961C-B28454C62832}" dt="2020-06-16T06:04:03.757" v="1275" actId="27636"/>
        <pc:sldMkLst>
          <pc:docMk/>
          <pc:sldMk cId="2537854746" sldId="265"/>
        </pc:sldMkLst>
        <pc:spChg chg="del mod">
          <ac:chgData name="Suresh nair" userId="11b26339bf0defc4" providerId="LiveId" clId="{B41ACD7D-E7E6-4528-961C-B28454C62832}" dt="2020-06-16T06:03:58.931" v="1273" actId="478"/>
          <ac:spMkLst>
            <pc:docMk/>
            <pc:sldMk cId="2537854746" sldId="265"/>
            <ac:spMk id="2" creationId="{4D4C53C2-E056-424C-B245-BFD9CEC948C4}"/>
          </ac:spMkLst>
        </pc:spChg>
        <pc:spChg chg="mod">
          <ac:chgData name="Suresh nair" userId="11b26339bf0defc4" providerId="LiveId" clId="{B41ACD7D-E7E6-4528-961C-B28454C62832}" dt="2020-06-16T06:04:03.757" v="1275" actId="27636"/>
          <ac:spMkLst>
            <pc:docMk/>
            <pc:sldMk cId="2537854746" sldId="265"/>
            <ac:spMk id="3" creationId="{2832CFEB-AB4D-4579-AB26-6AF4C8460AA3}"/>
          </ac:spMkLst>
        </pc:spChg>
        <pc:spChg chg="add del mod">
          <ac:chgData name="Suresh nair" userId="11b26339bf0defc4" providerId="LiveId" clId="{B41ACD7D-E7E6-4528-961C-B28454C62832}" dt="2020-06-16T06:03:27.637" v="1263" actId="478"/>
          <ac:spMkLst>
            <pc:docMk/>
            <pc:sldMk cId="2537854746" sldId="265"/>
            <ac:spMk id="4" creationId="{396765B5-E075-4FF9-9CB0-8C4435EAB3D9}"/>
          </ac:spMkLst>
        </pc:spChg>
      </pc:sldChg>
      <pc:sldChg chg="modSp new mod">
        <pc:chgData name="Suresh nair" userId="11b26339bf0defc4" providerId="LiveId" clId="{B41ACD7D-E7E6-4528-961C-B28454C62832}" dt="2020-06-16T06:13:13.947" v="1635" actId="14100"/>
        <pc:sldMkLst>
          <pc:docMk/>
          <pc:sldMk cId="2088692890" sldId="266"/>
        </pc:sldMkLst>
        <pc:spChg chg="mod">
          <ac:chgData name="Suresh nair" userId="11b26339bf0defc4" providerId="LiveId" clId="{B41ACD7D-E7E6-4528-961C-B28454C62832}" dt="2020-06-16T06:08:12.598" v="1314" actId="122"/>
          <ac:spMkLst>
            <pc:docMk/>
            <pc:sldMk cId="2088692890" sldId="266"/>
            <ac:spMk id="2" creationId="{44EE4C72-071E-487B-95C6-50D97C4A48EF}"/>
          </ac:spMkLst>
        </pc:spChg>
        <pc:spChg chg="mod">
          <ac:chgData name="Suresh nair" userId="11b26339bf0defc4" providerId="LiveId" clId="{B41ACD7D-E7E6-4528-961C-B28454C62832}" dt="2020-06-16T06:13:13.947" v="1635" actId="14100"/>
          <ac:spMkLst>
            <pc:docMk/>
            <pc:sldMk cId="2088692890" sldId="266"/>
            <ac:spMk id="3" creationId="{BEA8CDF2-E609-47EA-A705-E19C24DE70A6}"/>
          </ac:spMkLst>
        </pc:spChg>
      </pc:sldChg>
      <pc:sldChg chg="modSp new mod">
        <pc:chgData name="Suresh nair" userId="11b26339bf0defc4" providerId="LiveId" clId="{B41ACD7D-E7E6-4528-961C-B28454C62832}" dt="2020-06-16T06:51:19.213" v="1667" actId="14100"/>
        <pc:sldMkLst>
          <pc:docMk/>
          <pc:sldMk cId="2022283076" sldId="267"/>
        </pc:sldMkLst>
        <pc:spChg chg="mod">
          <ac:chgData name="Suresh nair" userId="11b26339bf0defc4" providerId="LiveId" clId="{B41ACD7D-E7E6-4528-961C-B28454C62832}" dt="2020-06-16T06:51:19.213" v="1667" actId="14100"/>
          <ac:spMkLst>
            <pc:docMk/>
            <pc:sldMk cId="2022283076" sldId="267"/>
            <ac:spMk id="2" creationId="{9074A5F9-ED37-428F-B306-DA293D683878}"/>
          </ac:spMkLst>
        </pc:spChg>
        <pc:spChg chg="mod">
          <ac:chgData name="Suresh nair" userId="11b26339bf0defc4" providerId="LiveId" clId="{B41ACD7D-E7E6-4528-961C-B28454C62832}" dt="2020-06-16T06:17:48.207" v="1665" actId="20577"/>
          <ac:spMkLst>
            <pc:docMk/>
            <pc:sldMk cId="2022283076" sldId="267"/>
            <ac:spMk id="3" creationId="{1FD76474-E8A5-4CAE-9122-EEB1FA60EAF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F0A096-068F-4043-9B4B-4F4B1B7E2482}" type="datetimeFigureOut">
              <a:rPr lang="en-US" smtClean="0"/>
              <a:t>16/06/2020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20E122-8548-4077-B0CD-AD02AB46623D}" type="slidenum">
              <a:rPr lang="en-US" smtClean="0"/>
              <a:t>‹#›</a:t>
            </a:fld>
            <a:endParaRPr lang="en-US"/>
          </a:p>
        </p:txBody>
      </p:sp>
    </p:spTree>
    <p:extLst>
      <p:ext uri="{BB962C8B-B14F-4D97-AF65-F5344CB8AC3E}">
        <p14:creationId xmlns:p14="http://schemas.microsoft.com/office/powerpoint/2010/main" val="89406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20E122-8548-4077-B0CD-AD02AB46623D}" type="slidenum">
              <a:rPr lang="en-US" smtClean="0"/>
              <a:t>4</a:t>
            </a:fld>
            <a:endParaRPr lang="en-US"/>
          </a:p>
        </p:txBody>
      </p:sp>
    </p:spTree>
    <p:extLst>
      <p:ext uri="{BB962C8B-B14F-4D97-AF65-F5344CB8AC3E}">
        <p14:creationId xmlns:p14="http://schemas.microsoft.com/office/powerpoint/2010/main" val="1738748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20E122-8548-4077-B0CD-AD02AB46623D}" type="slidenum">
              <a:rPr lang="en-US" smtClean="0"/>
              <a:t>11</a:t>
            </a:fld>
            <a:endParaRPr lang="en-US"/>
          </a:p>
        </p:txBody>
      </p:sp>
    </p:spTree>
    <p:extLst>
      <p:ext uri="{BB962C8B-B14F-4D97-AF65-F5344CB8AC3E}">
        <p14:creationId xmlns:p14="http://schemas.microsoft.com/office/powerpoint/2010/main" val="1042899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20E122-8548-4077-B0CD-AD02AB46623D}" type="slidenum">
              <a:rPr lang="en-US" smtClean="0"/>
              <a:t>12</a:t>
            </a:fld>
            <a:endParaRPr lang="en-US"/>
          </a:p>
        </p:txBody>
      </p:sp>
    </p:spTree>
    <p:extLst>
      <p:ext uri="{BB962C8B-B14F-4D97-AF65-F5344CB8AC3E}">
        <p14:creationId xmlns:p14="http://schemas.microsoft.com/office/powerpoint/2010/main" val="3930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340914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966312-6F8B-42DE-A2F8-F18C4717EC1A}" type="datetimeFigureOut">
              <a:rPr lang="en-US" smtClean="0"/>
              <a:t>16/06/2020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159386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235624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74925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152246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2817335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1099202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2239043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329710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296922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949048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966312-6F8B-42DE-A2F8-F18C4717EC1A}" type="datetimeFigureOut">
              <a:rPr lang="en-US" smtClean="0"/>
              <a:t>16/06/2020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29096925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966312-6F8B-42DE-A2F8-F18C4717EC1A}" type="datetimeFigureOut">
              <a:rPr lang="en-US" smtClean="0"/>
              <a:t>16/06/2020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9675255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403776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173561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4966312-6F8B-42DE-A2F8-F18C4717EC1A}" type="datetimeFigureOut">
              <a:rPr lang="en-US" smtClean="0"/>
              <a:t>16/06/2020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37814044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966312-6F8B-42DE-A2F8-F18C4717EC1A}" type="datetimeFigureOut">
              <a:rPr lang="en-US" smtClean="0"/>
              <a:t>16/06/2020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1A472-0E98-4064-AD3E-240ACC37DE77}" type="slidenum">
              <a:rPr lang="en-US" smtClean="0"/>
              <a:t>‹#›</a:t>
            </a:fld>
            <a:endParaRPr lang="en-US"/>
          </a:p>
        </p:txBody>
      </p:sp>
    </p:spTree>
    <p:extLst>
      <p:ext uri="{BB962C8B-B14F-4D97-AF65-F5344CB8AC3E}">
        <p14:creationId xmlns:p14="http://schemas.microsoft.com/office/powerpoint/2010/main" val="367433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4966312-6F8B-42DE-A2F8-F18C4717EC1A}" type="datetimeFigureOut">
              <a:rPr lang="en-US" smtClean="0"/>
              <a:t>16/06/2020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1F1A472-0E98-4064-AD3E-240ACC37DE77}" type="slidenum">
              <a:rPr lang="en-US" smtClean="0"/>
              <a:t>‹#›</a:t>
            </a:fld>
            <a:endParaRPr lang="en-US"/>
          </a:p>
        </p:txBody>
      </p:sp>
    </p:spTree>
    <p:extLst>
      <p:ext uri="{BB962C8B-B14F-4D97-AF65-F5344CB8AC3E}">
        <p14:creationId xmlns:p14="http://schemas.microsoft.com/office/powerpoint/2010/main" val="3568466918"/>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59B2-74F1-4423-9B27-CE93D3290BB7}"/>
              </a:ext>
            </a:extLst>
          </p:cNvPr>
          <p:cNvSpPr>
            <a:spLocks noGrp="1"/>
          </p:cNvSpPr>
          <p:nvPr>
            <p:ph type="ctrTitle"/>
          </p:nvPr>
        </p:nvSpPr>
        <p:spPr>
          <a:xfrm>
            <a:off x="1154954" y="1447800"/>
            <a:ext cx="10198845" cy="3329581"/>
          </a:xfrm>
        </p:spPr>
        <p:txBody>
          <a:bodyPr>
            <a:normAutofit/>
          </a:bodyPr>
          <a:lstStyle/>
          <a:p>
            <a:pPr algn="ctr"/>
            <a:r>
              <a:rPr lang="en-US" sz="5300" dirty="0">
                <a:latin typeface="Arial" panose="020B0604020202020204" pitchFamily="34" charset="0"/>
                <a:cs typeface="Arial" panose="020B0604020202020204" pitchFamily="34" charset="0"/>
              </a:rPr>
              <a:t>MODULE 2</a:t>
            </a:r>
            <a:br>
              <a:rPr lang="en-US" sz="67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HOW TO TELL WILD ANIMALS</a:t>
            </a:r>
            <a:br>
              <a:rPr lang="en-US" sz="67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CAROLYN WELLS</a:t>
            </a:r>
          </a:p>
        </p:txBody>
      </p:sp>
    </p:spTree>
    <p:extLst>
      <p:ext uri="{BB962C8B-B14F-4D97-AF65-F5344CB8AC3E}">
        <p14:creationId xmlns:p14="http://schemas.microsoft.com/office/powerpoint/2010/main" val="798231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2CFEB-AB4D-4579-AB26-6AF4C8460AA3}"/>
              </a:ext>
            </a:extLst>
          </p:cNvPr>
          <p:cNvSpPr>
            <a:spLocks noGrp="1"/>
          </p:cNvSpPr>
          <p:nvPr>
            <p:ph idx="1"/>
          </p:nvPr>
        </p:nvSpPr>
        <p:spPr>
          <a:xfrm>
            <a:off x="1103312" y="776614"/>
            <a:ext cx="8946541" cy="5471785"/>
          </a:xfrm>
        </p:spPr>
        <p:txBody>
          <a:bodyPr>
            <a:normAutofit/>
          </a:bodyPr>
          <a:lstStyle/>
          <a:p>
            <a:r>
              <a:rPr lang="en-US" sz="2800" dirty="0"/>
              <a:t>5. Who smiles while catching its prey?</a:t>
            </a:r>
          </a:p>
          <a:p>
            <a:pPr marL="457200" indent="-457200">
              <a:buAutoNum type="alphaLcParenR"/>
            </a:pPr>
            <a:endParaRPr lang="en-US" sz="2800" dirty="0"/>
          </a:p>
          <a:p>
            <a:pPr marL="457200" indent="-457200">
              <a:buAutoNum type="alphaLcParenR"/>
            </a:pPr>
            <a:r>
              <a:rPr lang="en-US" sz="2800" dirty="0"/>
              <a:t>Asian Lion</a:t>
            </a:r>
          </a:p>
          <a:p>
            <a:pPr marL="457200" indent="-457200">
              <a:buAutoNum type="alphaLcParenR"/>
            </a:pPr>
            <a:endParaRPr lang="en-US" sz="2800" dirty="0"/>
          </a:p>
          <a:p>
            <a:pPr marL="457200" indent="-457200">
              <a:buAutoNum type="alphaLcParenR"/>
            </a:pPr>
            <a:r>
              <a:rPr lang="en-US" sz="2800" dirty="0"/>
              <a:t>Hyena</a:t>
            </a:r>
          </a:p>
          <a:p>
            <a:pPr marL="457200" indent="-457200">
              <a:buAutoNum type="alphaLcParenR"/>
            </a:pPr>
            <a:endParaRPr lang="en-US" sz="2800" dirty="0"/>
          </a:p>
          <a:p>
            <a:pPr marL="457200" indent="-457200">
              <a:buAutoNum type="alphaLcParenR"/>
            </a:pPr>
            <a:r>
              <a:rPr lang="en-US" sz="2800" dirty="0"/>
              <a:t>Crocodile</a:t>
            </a:r>
          </a:p>
          <a:p>
            <a:pPr marL="457200" indent="-457200">
              <a:buAutoNum type="alphaLcParenR"/>
            </a:pPr>
            <a:endParaRPr lang="en-US" sz="2800" dirty="0"/>
          </a:p>
          <a:p>
            <a:pPr marL="457200" indent="-457200">
              <a:buAutoNum type="alphaLcParenR"/>
            </a:pPr>
            <a:r>
              <a:rPr lang="en-US" sz="2800" dirty="0"/>
              <a:t>None of the above </a:t>
            </a:r>
          </a:p>
        </p:txBody>
      </p:sp>
    </p:spTree>
    <p:extLst>
      <p:ext uri="{BB962C8B-B14F-4D97-AF65-F5344CB8AC3E}">
        <p14:creationId xmlns:p14="http://schemas.microsoft.com/office/powerpoint/2010/main" val="253785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3CFC-7F69-4257-8D77-6AB7CFDAF674}"/>
              </a:ext>
            </a:extLst>
          </p:cNvPr>
          <p:cNvSpPr>
            <a:spLocks noGrp="1"/>
          </p:cNvSpPr>
          <p:nvPr>
            <p:ph type="title"/>
          </p:nvPr>
        </p:nvSpPr>
        <p:spPr/>
        <p:txBody>
          <a:bodyPr/>
          <a:lstStyle/>
          <a:p>
            <a:pPr algn="ctr"/>
            <a:r>
              <a:rPr lang="en-US" sz="3600" dirty="0">
                <a:latin typeface="Arial" panose="020B0604020202020204" pitchFamily="34" charset="0"/>
                <a:cs typeface="Arial" panose="020B0604020202020204" pitchFamily="34" charset="0"/>
              </a:rPr>
              <a:t>EXERCISE FOR PRACTICE</a:t>
            </a:r>
          </a:p>
        </p:txBody>
      </p:sp>
      <p:sp>
        <p:nvSpPr>
          <p:cNvPr id="3" name="Content Placeholder 2">
            <a:extLst>
              <a:ext uri="{FF2B5EF4-FFF2-40B4-BE49-F238E27FC236}">
                <a16:creationId xmlns:a16="http://schemas.microsoft.com/office/drawing/2014/main" id="{42B05C00-2C7A-4C18-B7D8-958FFA8A5BBD}"/>
              </a:ext>
            </a:extLst>
          </p:cNvPr>
          <p:cNvSpPr>
            <a:spLocks noGrp="1"/>
          </p:cNvSpPr>
          <p:nvPr>
            <p:ph idx="1"/>
          </p:nvPr>
        </p:nvSpPr>
        <p:spPr>
          <a:xfrm>
            <a:off x="1103312" y="2052918"/>
            <a:ext cx="10614071" cy="4195481"/>
          </a:xfrm>
        </p:spPr>
        <p:txBody>
          <a:bodyPr>
            <a:normAutofit fontScale="92500"/>
          </a:bodyPr>
          <a:lstStyle/>
          <a:p>
            <a:pPr marL="0" indent="0">
              <a:buNone/>
            </a:pPr>
            <a:r>
              <a:rPr lang="en-US" dirty="0"/>
              <a:t>     </a:t>
            </a:r>
            <a:r>
              <a:rPr lang="en-US" sz="2400" dirty="0">
                <a:latin typeface="Arial" panose="020B0604020202020204" pitchFamily="34" charset="0"/>
                <a:cs typeface="Arial" panose="020B0604020202020204" pitchFamily="34" charset="0"/>
              </a:rPr>
              <a:t>1. Does ‘</a:t>
            </a:r>
            <a:r>
              <a:rPr lang="en-US" sz="2400" dirty="0" err="1">
                <a:latin typeface="Arial" panose="020B0604020202020204" pitchFamily="34" charset="0"/>
                <a:cs typeface="Arial" panose="020B0604020202020204" pitchFamily="34" charset="0"/>
              </a:rPr>
              <a:t>dyin</a:t>
            </a:r>
            <a:r>
              <a:rPr lang="en-US" sz="2400" dirty="0">
                <a:latin typeface="Arial" panose="020B0604020202020204" pitchFamily="34" charset="0"/>
                <a:cs typeface="Arial" panose="020B0604020202020204" pitchFamily="34" charset="0"/>
              </a:rPr>
              <a:t>’ really rhyme with ‘lion’? Can you say it in such a way  that it does?</a:t>
            </a:r>
          </a:p>
          <a:p>
            <a:pPr marL="0" indent="0">
              <a:buNone/>
            </a:pPr>
            <a:r>
              <a:rPr lang="en-US" sz="2400" dirty="0">
                <a:latin typeface="Arial" panose="020B0604020202020204" pitchFamily="34" charset="0"/>
                <a:cs typeface="Arial" panose="020B0604020202020204" pitchFamily="34" charset="0"/>
              </a:rPr>
              <a:t>     2. How does the poet suggest that you identify the lion and the tiger? When can </a:t>
            </a:r>
          </a:p>
          <a:p>
            <a:pPr marL="0" indent="0">
              <a:buNone/>
            </a:pPr>
            <a:r>
              <a:rPr lang="en-US" sz="2400" dirty="0">
                <a:latin typeface="Arial" panose="020B0604020202020204" pitchFamily="34" charset="0"/>
                <a:cs typeface="Arial" panose="020B0604020202020204" pitchFamily="34" charset="0"/>
              </a:rPr>
              <a:t>         you do so according to him?</a:t>
            </a:r>
          </a:p>
          <a:p>
            <a:pPr marL="0" indent="0">
              <a:buNone/>
            </a:pPr>
            <a:r>
              <a:rPr lang="en-US" sz="2400" dirty="0">
                <a:latin typeface="Arial" panose="020B0604020202020204" pitchFamily="34" charset="0"/>
                <a:cs typeface="Arial" panose="020B0604020202020204" pitchFamily="34" charset="0"/>
              </a:rPr>
              <a:t>     3. Do you think the words ‘</a:t>
            </a:r>
            <a:r>
              <a:rPr lang="en-US" sz="2400" dirty="0" err="1">
                <a:latin typeface="Arial" panose="020B0604020202020204" pitchFamily="34" charset="0"/>
                <a:cs typeface="Arial" panose="020B0604020202020204" pitchFamily="34" charset="0"/>
              </a:rPr>
              <a:t>lept</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lep</a:t>
            </a:r>
            <a:r>
              <a:rPr lang="en-US" sz="2400" dirty="0">
                <a:latin typeface="Arial" panose="020B0604020202020204" pitchFamily="34" charset="0"/>
                <a:cs typeface="Arial" panose="020B0604020202020204" pitchFamily="34" charset="0"/>
              </a:rPr>
              <a:t>’ in the third stanza are spelt correctly?</a:t>
            </a:r>
          </a:p>
          <a:p>
            <a:pPr marL="0" indent="0">
              <a:buNone/>
            </a:pPr>
            <a:r>
              <a:rPr lang="en-US" sz="2400" dirty="0">
                <a:latin typeface="Arial" panose="020B0604020202020204" pitchFamily="34" charset="0"/>
                <a:cs typeface="Arial" panose="020B0604020202020204" pitchFamily="34" charset="0"/>
              </a:rPr>
              <a:t>         Why does the poet spell them like this?</a:t>
            </a:r>
          </a:p>
          <a:p>
            <a:pPr marL="0" indent="0">
              <a:buNone/>
            </a:pPr>
            <a:r>
              <a:rPr lang="en-US" sz="2400" dirty="0">
                <a:latin typeface="Arial" panose="020B0604020202020204" pitchFamily="34" charset="0"/>
                <a:cs typeface="Arial" panose="020B0604020202020204" pitchFamily="34" charset="0"/>
              </a:rPr>
              <a:t>     4.  Look at the line  “A novice might nonplus”. How would you write this correctly?</a:t>
            </a:r>
          </a:p>
          <a:p>
            <a:pPr marL="0" indent="0">
              <a:buNone/>
            </a:pPr>
            <a:r>
              <a:rPr lang="en-US" sz="2400" dirty="0">
                <a:latin typeface="Arial" panose="020B0604020202020204" pitchFamily="34" charset="0"/>
                <a:cs typeface="Arial" panose="020B0604020202020204" pitchFamily="34" charset="0"/>
              </a:rPr>
              <a:t>          Why is the poet’s  “incorrect”  line better in the poem?</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9113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4A5F9-ED37-428F-B306-DA293D683878}"/>
              </a:ext>
            </a:extLst>
          </p:cNvPr>
          <p:cNvSpPr>
            <a:spLocks noGrp="1"/>
          </p:cNvSpPr>
          <p:nvPr>
            <p:ph type="title"/>
          </p:nvPr>
        </p:nvSpPr>
        <p:spPr>
          <a:xfrm>
            <a:off x="646111" y="1265129"/>
            <a:ext cx="9404723" cy="1064711"/>
          </a:xfrm>
        </p:spPr>
        <p:txBody>
          <a:bodyPr/>
          <a:lstStyle/>
          <a:p>
            <a:pPr algn="ctr"/>
            <a:r>
              <a:rPr lang="en-US" dirty="0"/>
              <a:t>END</a:t>
            </a:r>
          </a:p>
        </p:txBody>
      </p:sp>
      <p:sp>
        <p:nvSpPr>
          <p:cNvPr id="3" name="Content Placeholder 2">
            <a:extLst>
              <a:ext uri="{FF2B5EF4-FFF2-40B4-BE49-F238E27FC236}">
                <a16:creationId xmlns:a16="http://schemas.microsoft.com/office/drawing/2014/main" id="{1FD76474-E8A5-4CAE-9122-EEB1FA60EAF9}"/>
              </a:ext>
            </a:extLst>
          </p:cNvPr>
          <p:cNvSpPr>
            <a:spLocks noGrp="1"/>
          </p:cNvSpPr>
          <p:nvPr>
            <p:ph idx="1"/>
          </p:nvPr>
        </p:nvSpPr>
        <p:spPr/>
        <p:txBody>
          <a:bodyPr>
            <a:normAutofit/>
          </a:bodyPr>
          <a:lstStyle/>
          <a:p>
            <a:pPr marL="0" indent="0" algn="ctr">
              <a:buNone/>
            </a:pPr>
            <a:endParaRPr lang="en-US" sz="8800" dirty="0"/>
          </a:p>
          <a:p>
            <a:pPr marL="0" indent="0" algn="ctr">
              <a:buNone/>
            </a:pPr>
            <a:r>
              <a:rPr lang="en-US" sz="8800" dirty="0"/>
              <a:t>THANK YOU</a:t>
            </a:r>
          </a:p>
        </p:txBody>
      </p:sp>
    </p:spTree>
    <p:extLst>
      <p:ext uri="{BB962C8B-B14F-4D97-AF65-F5344CB8AC3E}">
        <p14:creationId xmlns:p14="http://schemas.microsoft.com/office/powerpoint/2010/main" val="202228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D218-5B23-47EB-9CF9-6401C1A922E5}"/>
              </a:ext>
            </a:extLst>
          </p:cNvPr>
          <p:cNvSpPr>
            <a:spLocks noGrp="1"/>
          </p:cNvSpPr>
          <p:nvPr>
            <p:ph type="title"/>
          </p:nvPr>
        </p:nvSpPr>
        <p:spPr>
          <a:xfrm>
            <a:off x="1141413" y="409576"/>
            <a:ext cx="9905998" cy="1762124"/>
          </a:xfrm>
        </p:spPr>
        <p:txBody>
          <a:bodyPr/>
          <a:lstStyle/>
          <a:p>
            <a:pPr algn="ctr"/>
            <a:r>
              <a:rPr lang="en-US" dirty="0"/>
              <a:t>CENTRAL IDEA OF THE POEM</a:t>
            </a:r>
          </a:p>
        </p:txBody>
      </p:sp>
      <p:sp>
        <p:nvSpPr>
          <p:cNvPr id="3" name="Content Placeholder 2">
            <a:extLst>
              <a:ext uri="{FF2B5EF4-FFF2-40B4-BE49-F238E27FC236}">
                <a16:creationId xmlns:a16="http://schemas.microsoft.com/office/drawing/2014/main" id="{B122D903-BB8C-4D17-B8CD-9CD02BA1170D}"/>
              </a:ext>
            </a:extLst>
          </p:cNvPr>
          <p:cNvSpPr>
            <a:spLocks noGrp="1"/>
          </p:cNvSpPr>
          <p:nvPr>
            <p:ph idx="1"/>
          </p:nvPr>
        </p:nvSpPr>
        <p:spPr>
          <a:xfrm>
            <a:off x="1082674" y="1962151"/>
            <a:ext cx="9905999" cy="3448050"/>
          </a:xfrm>
        </p:spPr>
        <p:txBody>
          <a:bodyPr>
            <a:normAutofit lnSpcReduction="10000"/>
          </a:bodyPr>
          <a:lstStyle/>
          <a:p>
            <a:pPr marL="0" indent="0" algn="just">
              <a:buNone/>
            </a:pPr>
            <a:r>
              <a:rPr lang="en-US" sz="2400" dirty="0">
                <a:latin typeface="Arial" panose="020B0604020202020204" pitchFamily="34" charset="0"/>
                <a:cs typeface="Arial" panose="020B0604020202020204" pitchFamily="34" charset="0"/>
              </a:rPr>
              <a:t>The poetess Carolyn Wells, treats even ferocious animals and beasts with a coat of gentle but weird </a:t>
            </a:r>
            <a:r>
              <a:rPr lang="en-US" sz="2400" dirty="0" err="1">
                <a:latin typeface="Arial" panose="020B0604020202020204" pitchFamily="34" charset="0"/>
                <a:cs typeface="Arial" panose="020B0604020202020204" pitchFamily="34" charset="0"/>
              </a:rPr>
              <a:t>humour</a:t>
            </a:r>
            <a:r>
              <a:rPr lang="en-US" sz="2400" dirty="0">
                <a:latin typeface="Arial" panose="020B0604020202020204" pitchFamily="34" charset="0"/>
                <a:cs typeface="Arial" panose="020B0604020202020204" pitchFamily="34" charset="0"/>
              </a:rPr>
              <a:t>. The poem revolves around the different ways to identify the wild animals. These identities are wild in the sense that these wild animals hunt other animals in a dangerous manner.  The poetess tries to distinguish one animal from the other in a humorous way. She suggests that it is very risky to be in such proximity to these wild beasts. The poem is, thus very educative as it tells us about various features of wild animals. We come to know how these wild animals behave with their individual features. Carolyn Wells has described the wildlife vividly and in a very lively manner.</a:t>
            </a:r>
          </a:p>
          <a:p>
            <a:endParaRPr lang="en-US" dirty="0"/>
          </a:p>
        </p:txBody>
      </p:sp>
    </p:spTree>
    <p:extLst>
      <p:ext uri="{BB962C8B-B14F-4D97-AF65-F5344CB8AC3E}">
        <p14:creationId xmlns:p14="http://schemas.microsoft.com/office/powerpoint/2010/main" val="318624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A35B-6FAC-4F5A-89C5-60E084367B0B}"/>
              </a:ext>
            </a:extLst>
          </p:cNvPr>
          <p:cNvSpPr>
            <a:spLocks noGrp="1"/>
          </p:cNvSpPr>
          <p:nvPr>
            <p:ph type="title"/>
          </p:nvPr>
        </p:nvSpPr>
        <p:spPr>
          <a:xfrm>
            <a:off x="1141413" y="485776"/>
            <a:ext cx="9905998" cy="933450"/>
          </a:xfrm>
        </p:spPr>
        <p:txBody>
          <a:bodyPr>
            <a:normAutofit fontScale="90000"/>
          </a:bodyPr>
          <a:lstStyle/>
          <a:p>
            <a:pPr algn="ctr"/>
            <a:r>
              <a:rPr lang="en-US" dirty="0"/>
              <a:t>HUMOUR IN THE POEM</a:t>
            </a:r>
            <a:br>
              <a:rPr lang="en-US" dirty="0"/>
            </a:br>
            <a:endParaRPr lang="en-US" dirty="0"/>
          </a:p>
        </p:txBody>
      </p:sp>
      <p:sp>
        <p:nvSpPr>
          <p:cNvPr id="3" name="Content Placeholder 2">
            <a:extLst>
              <a:ext uri="{FF2B5EF4-FFF2-40B4-BE49-F238E27FC236}">
                <a16:creationId xmlns:a16="http://schemas.microsoft.com/office/drawing/2014/main" id="{A232ED54-225D-46B8-9926-123DD974D59E}"/>
              </a:ext>
            </a:extLst>
          </p:cNvPr>
          <p:cNvSpPr>
            <a:spLocks noGrp="1"/>
          </p:cNvSpPr>
          <p:nvPr>
            <p:ph idx="1"/>
          </p:nvPr>
        </p:nvSpPr>
        <p:spPr>
          <a:xfrm>
            <a:off x="1141412" y="981075"/>
            <a:ext cx="9905999" cy="5667375"/>
          </a:xfrm>
        </p:spPr>
        <p:txBody>
          <a:bodyPr>
            <a:normAutofit fontScale="92500"/>
          </a:bodyPr>
          <a:lstStyle/>
          <a:p>
            <a:pPr algn="just"/>
            <a:r>
              <a:rPr lang="en-US" sz="2400" dirty="0">
                <a:latin typeface="Arial" panose="020B0604020202020204" pitchFamily="34" charset="0"/>
                <a:cs typeface="Arial" panose="020B0604020202020204" pitchFamily="34" charset="0"/>
              </a:rPr>
              <a:t>Much of the </a:t>
            </a:r>
            <a:r>
              <a:rPr lang="en-US" sz="2400" dirty="0" err="1">
                <a:latin typeface="Arial" panose="020B0604020202020204" pitchFamily="34" charset="0"/>
                <a:cs typeface="Arial" panose="020B0604020202020204" pitchFamily="34" charset="0"/>
              </a:rPr>
              <a:t>humour</a:t>
            </a:r>
            <a:r>
              <a:rPr lang="en-US" sz="2400" dirty="0">
                <a:latin typeface="Arial" panose="020B0604020202020204" pitchFamily="34" charset="0"/>
                <a:cs typeface="Arial" panose="020B0604020202020204" pitchFamily="34" charset="0"/>
              </a:rPr>
              <a:t> arises from the way language is used. Even the ideas are funny as well. </a:t>
            </a:r>
            <a:r>
              <a:rPr lang="en-US" sz="2400" dirty="0" err="1">
                <a:latin typeface="Arial" panose="020B0604020202020204" pitchFamily="34" charset="0"/>
                <a:cs typeface="Arial" panose="020B0604020202020204" pitchFamily="34" charset="0"/>
              </a:rPr>
              <a:t>Humour</a:t>
            </a:r>
            <a:r>
              <a:rPr lang="en-US" sz="2400" dirty="0">
                <a:latin typeface="Arial" panose="020B0604020202020204" pitchFamily="34" charset="0"/>
                <a:cs typeface="Arial" panose="020B0604020202020204" pitchFamily="34" charset="0"/>
              </a:rPr>
              <a:t> is mild but pungent. It is a very good way of depicting very serious issues in a light-hearted manner. </a:t>
            </a:r>
          </a:p>
          <a:p>
            <a:pPr algn="just"/>
            <a:r>
              <a:rPr lang="en-US" sz="2400" dirty="0">
                <a:latin typeface="Arial" panose="020B0604020202020204" pitchFamily="34" charset="0"/>
                <a:cs typeface="Arial" panose="020B0604020202020204" pitchFamily="34" charset="0"/>
              </a:rPr>
              <a:t>Carolyn Wells creates </a:t>
            </a:r>
            <a:r>
              <a:rPr lang="en-US" sz="2400" dirty="0" err="1">
                <a:latin typeface="Arial" panose="020B0604020202020204" pitchFamily="34" charset="0"/>
                <a:cs typeface="Arial" panose="020B0604020202020204" pitchFamily="34" charset="0"/>
              </a:rPr>
              <a:t>humour</a:t>
            </a:r>
            <a:r>
              <a:rPr lang="en-US" sz="2400" dirty="0">
                <a:latin typeface="Arial" panose="020B0604020202020204" pitchFamily="34" charset="0"/>
                <a:cs typeface="Arial" panose="020B0604020202020204" pitchFamily="34" charset="0"/>
              </a:rPr>
              <a:t> by describing various beasts of prey differently. The poetess treats even ferocious animals and beasts with a coat of gentle but weird </a:t>
            </a:r>
            <a:r>
              <a:rPr lang="en-US" sz="2400" dirty="0" err="1">
                <a:latin typeface="Arial" panose="020B0604020202020204" pitchFamily="34" charset="0"/>
                <a:cs typeface="Arial" panose="020B0604020202020204" pitchFamily="34" charset="0"/>
              </a:rPr>
              <a:t>humour</a:t>
            </a:r>
            <a:r>
              <a:rPr lang="en-US" sz="2400" u="sng"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The Bengal tiger is ‘noble but eats you’.</a:t>
            </a:r>
          </a:p>
          <a:p>
            <a:pPr algn="just"/>
            <a:r>
              <a:rPr lang="en-US" sz="2400" dirty="0">
                <a:latin typeface="Arial" panose="020B0604020202020204" pitchFamily="34" charset="0"/>
                <a:cs typeface="Arial" panose="020B0604020202020204" pitchFamily="34" charset="0"/>
              </a:rPr>
              <a:t> Then the leopard  with ‘peppered spots’. It is a beautiful looking animal. If an animal eating us has yellow skin and black spots on it, it is Leopard. </a:t>
            </a:r>
          </a:p>
          <a:p>
            <a:pPr algn="just"/>
            <a:r>
              <a:rPr lang="en-US" sz="2400" dirty="0">
                <a:latin typeface="Arial" panose="020B0604020202020204" pitchFamily="34" charset="0"/>
                <a:cs typeface="Arial" panose="020B0604020202020204" pitchFamily="34" charset="0"/>
              </a:rPr>
              <a:t>The seemingly </a:t>
            </a:r>
            <a:r>
              <a:rPr lang="en-US" sz="2400" b="1" i="1" dirty="0">
                <a:latin typeface="Arial" panose="020B0604020202020204" pitchFamily="34" charset="0"/>
                <a:cs typeface="Arial" panose="020B0604020202020204" pitchFamily="34" charset="0"/>
              </a:rPr>
              <a:t>friendly hug </a:t>
            </a:r>
            <a:r>
              <a:rPr lang="en-US" sz="2400" dirty="0">
                <a:latin typeface="Arial" panose="020B0604020202020204" pitchFamily="34" charset="0"/>
                <a:cs typeface="Arial" panose="020B0604020202020204" pitchFamily="34" charset="0"/>
              </a:rPr>
              <a:t>of the bear leads to fatal results</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hug will only lead to the death of that person . </a:t>
            </a:r>
          </a:p>
          <a:p>
            <a:pPr algn="just"/>
            <a:r>
              <a:rPr lang="en-US" sz="2400" dirty="0">
                <a:latin typeface="Arial" panose="020B0604020202020204" pitchFamily="34" charset="0"/>
                <a:cs typeface="Arial" panose="020B0604020202020204" pitchFamily="34" charset="0"/>
              </a:rPr>
              <a:t>The crocodiles is weeping while eating its victim and the hyena’s merry but weird smile deceive their victims. The hyena looks like as if it is smiling but it is a deception.  Both these animals deceive their victim and they attack them.</a:t>
            </a:r>
          </a:p>
          <a:p>
            <a:endParaRPr lang="en-US" dirty="0"/>
          </a:p>
        </p:txBody>
      </p:sp>
    </p:spTree>
    <p:extLst>
      <p:ext uri="{BB962C8B-B14F-4D97-AF65-F5344CB8AC3E}">
        <p14:creationId xmlns:p14="http://schemas.microsoft.com/office/powerpoint/2010/main" val="155914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B837-D02D-4973-AEAD-A062D04122FF}"/>
              </a:ext>
            </a:extLst>
          </p:cNvPr>
          <p:cNvSpPr>
            <a:spLocks noGrp="1"/>
          </p:cNvSpPr>
          <p:nvPr>
            <p:ph type="title"/>
          </p:nvPr>
        </p:nvSpPr>
        <p:spPr>
          <a:xfrm>
            <a:off x="2247899" y="142876"/>
            <a:ext cx="7124701" cy="1685924"/>
          </a:xfrm>
        </p:spPr>
        <p:txBody>
          <a:bodyPr>
            <a:normAutofit/>
          </a:bodyPr>
          <a:lstStyle/>
          <a:p>
            <a:pPr algn="ctr"/>
            <a:r>
              <a:rPr lang="en-US" dirty="0"/>
              <a:t> STYLE</a:t>
            </a:r>
            <a:br>
              <a:rPr lang="en-US" dirty="0"/>
            </a:br>
            <a:endParaRPr lang="en-US" dirty="0"/>
          </a:p>
        </p:txBody>
      </p:sp>
      <p:sp>
        <p:nvSpPr>
          <p:cNvPr id="3" name="Content Placeholder 2">
            <a:extLst>
              <a:ext uri="{FF2B5EF4-FFF2-40B4-BE49-F238E27FC236}">
                <a16:creationId xmlns:a16="http://schemas.microsoft.com/office/drawing/2014/main" id="{1FF065E7-4C43-4305-842B-7FA9B2561F34}"/>
              </a:ext>
            </a:extLst>
          </p:cNvPr>
          <p:cNvSpPr>
            <a:spLocks noGrp="1"/>
          </p:cNvSpPr>
          <p:nvPr>
            <p:ph idx="1"/>
          </p:nvPr>
        </p:nvSpPr>
        <p:spPr>
          <a:xfrm>
            <a:off x="1141412" y="764088"/>
            <a:ext cx="9905999" cy="5027113"/>
          </a:xfrm>
        </p:spPr>
        <p:txBody>
          <a:bodyPr>
            <a:noAutofit/>
          </a:bodyPr>
          <a:lstStyle/>
          <a:p>
            <a:pPr algn="just"/>
            <a:r>
              <a:rPr lang="en-US" sz="2400" dirty="0">
                <a:latin typeface="Arial" panose="020B0604020202020204" pitchFamily="34" charset="0"/>
                <a:cs typeface="Arial" panose="020B0604020202020204" pitchFamily="34" charset="0"/>
              </a:rPr>
              <a:t>The style of the poem is humorous. The use of words and emotions are not only humorous but ironical as well. It is ironical that the ‘noble’ Bengal Tiger eats you the moment he sees you. The friendly hug of the bear is deadly. The weird but deadly smile of the hyenas and the weeping of  crocodiles trap their victims to death.</a:t>
            </a:r>
          </a:p>
          <a:p>
            <a:pPr algn="just"/>
            <a:r>
              <a:rPr lang="en-US" sz="2400" dirty="0">
                <a:latin typeface="Arial" panose="020B0604020202020204" pitchFamily="34" charset="0"/>
                <a:cs typeface="Arial" panose="020B0604020202020204" pitchFamily="34" charset="0"/>
              </a:rPr>
              <a:t> The poem is divided into six stanzas. The rhyme scheme of the stanzas is: ab, ab, cc</a:t>
            </a:r>
          </a:p>
          <a:p>
            <a:pPr algn="just"/>
            <a:r>
              <a:rPr lang="en-US" sz="2400" dirty="0">
                <a:latin typeface="Arial" panose="020B0604020202020204" pitchFamily="34" charset="0"/>
                <a:cs typeface="Arial" panose="020B0604020202020204" pitchFamily="34" charset="0"/>
              </a:rPr>
              <a:t>The poetess takes liberties with the language to create the desired poetic effect. For example, the words “</a:t>
            </a:r>
            <a:r>
              <a:rPr lang="en-US" sz="2400" dirty="0" err="1">
                <a:latin typeface="Arial" panose="020B0604020202020204" pitchFamily="34" charset="0"/>
                <a:cs typeface="Arial" panose="020B0604020202020204" pitchFamily="34" charset="0"/>
              </a:rPr>
              <a:t>lept</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lep</a:t>
            </a:r>
            <a:r>
              <a:rPr lang="en-US" sz="2400" dirty="0">
                <a:latin typeface="Arial" panose="020B0604020202020204" pitchFamily="34" charset="0"/>
                <a:cs typeface="Arial" panose="020B0604020202020204" pitchFamily="34" charset="0"/>
              </a:rPr>
              <a:t>’ in the third stanza are deliberately not spelled correctly to create the rhyming effect.  And the line, “A novice might be nonplus” is deliberately written incorrect. It can be correctly written as ‘A novice might be nonplussed’. The poet’s incorrect lines suit the rhyme scheme of the poem better than the correct version.</a:t>
            </a:r>
          </a:p>
        </p:txBody>
      </p:sp>
    </p:spTree>
    <p:extLst>
      <p:ext uri="{BB962C8B-B14F-4D97-AF65-F5344CB8AC3E}">
        <p14:creationId xmlns:p14="http://schemas.microsoft.com/office/powerpoint/2010/main" val="171027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9D3C-F158-413E-A5D0-239F360B5DBC}"/>
              </a:ext>
            </a:extLst>
          </p:cNvPr>
          <p:cNvSpPr>
            <a:spLocks noGrp="1"/>
          </p:cNvSpPr>
          <p:nvPr>
            <p:ph type="title"/>
          </p:nvPr>
        </p:nvSpPr>
        <p:spPr>
          <a:xfrm>
            <a:off x="991100" y="278705"/>
            <a:ext cx="9905998" cy="990600"/>
          </a:xfrm>
        </p:spPr>
        <p:txBody>
          <a:bodyPr/>
          <a:lstStyle/>
          <a:p>
            <a:pPr algn="ctr"/>
            <a:r>
              <a:rPr lang="en-US" dirty="0"/>
              <a:t>Poetic device</a:t>
            </a:r>
          </a:p>
        </p:txBody>
      </p:sp>
      <p:sp>
        <p:nvSpPr>
          <p:cNvPr id="3" name="Content Placeholder 2">
            <a:extLst>
              <a:ext uri="{FF2B5EF4-FFF2-40B4-BE49-F238E27FC236}">
                <a16:creationId xmlns:a16="http://schemas.microsoft.com/office/drawing/2014/main" id="{287B3080-6A3E-4CBD-9FFF-29DA3DED3095}"/>
              </a:ext>
            </a:extLst>
          </p:cNvPr>
          <p:cNvSpPr>
            <a:spLocks noGrp="1"/>
          </p:cNvSpPr>
          <p:nvPr>
            <p:ph idx="1"/>
          </p:nvPr>
        </p:nvSpPr>
        <p:spPr>
          <a:xfrm>
            <a:off x="1141412" y="1133475"/>
            <a:ext cx="9905999" cy="5067300"/>
          </a:xfrm>
        </p:spPr>
        <p:txBody>
          <a:bodyPr>
            <a:normAutofit/>
          </a:bodyPr>
          <a:lstStyle/>
          <a:p>
            <a:r>
              <a:rPr lang="en-US" sz="2400" dirty="0">
                <a:solidFill>
                  <a:srgbClr val="FF0000"/>
                </a:solidFill>
                <a:latin typeface="Arial" panose="020B0604020202020204" pitchFamily="34" charset="0"/>
                <a:cs typeface="Arial" panose="020B0604020202020204" pitchFamily="34" charset="0"/>
              </a:rPr>
              <a:t>Alliteration</a:t>
            </a:r>
            <a:r>
              <a:rPr lang="en-US" sz="2400" dirty="0">
                <a:solidFill>
                  <a:schemeClr val="bg2"/>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The occurrence of the same sound at the beginning of adjacent or closely connected words.</a:t>
            </a:r>
          </a:p>
          <a:p>
            <a:r>
              <a:rPr lang="en-US" sz="2400" dirty="0">
                <a:latin typeface="Arial" panose="020B0604020202020204" pitchFamily="34" charset="0"/>
                <a:cs typeface="Arial" panose="020B0604020202020204" pitchFamily="34" charset="0"/>
              </a:rPr>
              <a:t>‘</a:t>
            </a:r>
            <a:r>
              <a:rPr lang="en-US" sz="2400" dirty="0">
                <a:solidFill>
                  <a:schemeClr val="bg2"/>
                </a:solidFill>
                <a:latin typeface="Arial" panose="020B0604020202020204" pitchFamily="34" charset="0"/>
                <a:cs typeface="Arial" panose="020B0604020202020204" pitchFamily="34" charset="0"/>
              </a:rPr>
              <a:t>r</a:t>
            </a:r>
            <a:r>
              <a:rPr lang="en-US" sz="2400" dirty="0">
                <a:latin typeface="Arial" panose="020B0604020202020204" pitchFamily="34" charset="0"/>
                <a:cs typeface="Arial" panose="020B0604020202020204" pitchFamily="34" charset="0"/>
              </a:rPr>
              <a:t>oaming </a:t>
            </a:r>
            <a:r>
              <a:rPr lang="en-US" sz="2400" dirty="0">
                <a:solidFill>
                  <a:schemeClr val="bg2"/>
                </a:solidFill>
                <a:latin typeface="Arial" panose="020B0604020202020204" pitchFamily="34" charset="0"/>
                <a:cs typeface="Arial" panose="020B0604020202020204" pitchFamily="34" charset="0"/>
              </a:rPr>
              <a:t>r</a:t>
            </a:r>
            <a:r>
              <a:rPr lang="en-US" sz="2400" dirty="0">
                <a:latin typeface="Arial" panose="020B0604020202020204" pitchFamily="34" charset="0"/>
                <a:cs typeface="Arial" panose="020B0604020202020204" pitchFamily="34" charset="0"/>
              </a:rPr>
              <a:t>ound’</a:t>
            </a:r>
          </a:p>
          <a:p>
            <a:r>
              <a:rPr lang="en-US" sz="2400" dirty="0" err="1">
                <a:solidFill>
                  <a:srgbClr val="FF0000"/>
                </a:solidFill>
                <a:latin typeface="Arial" panose="020B0604020202020204" pitchFamily="34" charset="0"/>
                <a:cs typeface="Arial" panose="020B0604020202020204" pitchFamily="34" charset="0"/>
              </a:rPr>
              <a:t>L</a:t>
            </a:r>
            <a:r>
              <a:rPr lang="en-US" sz="2400" dirty="0" err="1">
                <a:latin typeface="Arial" panose="020B0604020202020204" pitchFamily="34" charset="0"/>
                <a:cs typeface="Arial" panose="020B0604020202020204" pitchFamily="34" charset="0"/>
              </a:rPr>
              <a:t>ep</a:t>
            </a:r>
            <a:r>
              <a:rPr lang="en-US" sz="2400" dirty="0">
                <a:latin typeface="Arial" panose="020B0604020202020204" pitchFamily="34" charset="0"/>
                <a:cs typeface="Arial" panose="020B0604020202020204" pitchFamily="34" charset="0"/>
              </a:rPr>
              <a:t> and </a:t>
            </a:r>
            <a:r>
              <a:rPr lang="en-US" sz="2400" dirty="0" err="1">
                <a:solidFill>
                  <a:srgbClr val="FF0000"/>
                </a:solidFill>
                <a:latin typeface="Arial" panose="020B0604020202020204" pitchFamily="34" charset="0"/>
                <a:cs typeface="Arial" panose="020B0604020202020204" pitchFamily="34" charset="0"/>
              </a:rPr>
              <a:t>l</a:t>
            </a:r>
            <a:r>
              <a:rPr lang="en-US" sz="2400" dirty="0" err="1">
                <a:latin typeface="Arial" panose="020B0604020202020204" pitchFamily="34" charset="0"/>
                <a:cs typeface="Arial" panose="020B0604020202020204" pitchFamily="34" charset="0"/>
              </a:rPr>
              <a:t>ep</a:t>
            </a:r>
            <a:r>
              <a:rPr lang="en-US" sz="2400" dirty="0">
                <a:latin typeface="Arial" panose="020B0604020202020204" pitchFamily="34" charset="0"/>
                <a:cs typeface="Arial" panose="020B0604020202020204" pitchFamily="34" charset="0"/>
              </a:rPr>
              <a:t> again</a:t>
            </a:r>
          </a:p>
          <a:p>
            <a:r>
              <a:rPr lang="en-US" sz="2400" dirty="0">
                <a:latin typeface="Arial" panose="020B0604020202020204" pitchFamily="34" charset="0"/>
                <a:cs typeface="Arial" panose="020B0604020202020204" pitchFamily="34" charset="0"/>
              </a:rPr>
              <a:t>A </a:t>
            </a:r>
            <a:r>
              <a:rPr lang="en-US" sz="2400" dirty="0">
                <a:solidFill>
                  <a:srgbClr val="FF0000"/>
                </a:solidFill>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ovice might </a:t>
            </a:r>
            <a:r>
              <a:rPr lang="en-US" sz="2400" dirty="0" err="1">
                <a:solidFill>
                  <a:srgbClr val="FF0000"/>
                </a:solidFill>
                <a:latin typeface="Arial" panose="020B0604020202020204" pitchFamily="34" charset="0"/>
                <a:cs typeface="Arial" panose="020B0604020202020204" pitchFamily="34" charset="0"/>
              </a:rPr>
              <a:t>n</a:t>
            </a:r>
            <a:r>
              <a:rPr lang="en-US" sz="2400" dirty="0" err="1">
                <a:latin typeface="Arial" panose="020B0604020202020204" pitchFamily="34" charset="0"/>
                <a:cs typeface="Arial" panose="020B0604020202020204" pitchFamily="34" charset="0"/>
              </a:rPr>
              <a:t>onpluss</a:t>
            </a:r>
            <a:endParaRPr lang="en-US" sz="2400" dirty="0">
              <a:latin typeface="Arial" panose="020B0604020202020204" pitchFamily="34" charset="0"/>
              <a:cs typeface="Arial" panose="020B0604020202020204" pitchFamily="34" charset="0"/>
            </a:endParaRPr>
          </a:p>
          <a:p>
            <a:r>
              <a:rPr lang="en-US" sz="2400" dirty="0">
                <a:solidFill>
                  <a:srgbClr val="FF0000"/>
                </a:solidFill>
                <a:latin typeface="Arial" panose="020B0604020202020204" pitchFamily="34" charset="0"/>
                <a:cs typeface="Arial" panose="020B0604020202020204" pitchFamily="34" charset="0"/>
              </a:rPr>
              <a:t>Poetic License: </a:t>
            </a:r>
            <a:r>
              <a:rPr lang="en-US" sz="2400" dirty="0">
                <a:latin typeface="Arial" panose="020B0604020202020204" pitchFamily="34" charset="0"/>
                <a:cs typeface="Arial" panose="020B0604020202020204" pitchFamily="34" charset="0"/>
              </a:rPr>
              <a:t>License or liberty taken by a poet in deviating from rule, conventional form, logic or fact, in order to produce a desired effect.</a:t>
            </a:r>
          </a:p>
          <a:p>
            <a:r>
              <a:rPr lang="en-US" sz="2400" dirty="0">
                <a:latin typeface="Arial" panose="020B0604020202020204" pitchFamily="34" charset="0"/>
                <a:cs typeface="Arial" panose="020B0604020202020204" pitchFamily="34" charset="0"/>
              </a:rPr>
              <a:t> As soon as  it has</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lept</a:t>
            </a:r>
            <a:r>
              <a:rPr lang="en-US" sz="2400" dirty="0">
                <a:solidFill>
                  <a:srgbClr val="FF00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on you</a:t>
            </a:r>
          </a:p>
          <a:p>
            <a:r>
              <a:rPr lang="en-US" sz="2400" dirty="0">
                <a:latin typeface="Arial" panose="020B0604020202020204" pitchFamily="34" charset="0"/>
                <a:cs typeface="Arial" panose="020B0604020202020204" pitchFamily="34" charset="0"/>
              </a:rPr>
              <a:t>He will only </a:t>
            </a:r>
            <a:r>
              <a:rPr lang="en-US" sz="2400" dirty="0" err="1">
                <a:solidFill>
                  <a:srgbClr val="FF0000"/>
                </a:solidFill>
                <a:latin typeface="Arial" panose="020B0604020202020204" pitchFamily="34" charset="0"/>
                <a:cs typeface="Arial" panose="020B0604020202020204" pitchFamily="34" charset="0"/>
              </a:rPr>
              <a:t>lep</a:t>
            </a:r>
            <a:r>
              <a:rPr lang="en-US" sz="2400" dirty="0">
                <a:solidFill>
                  <a:srgbClr val="FF00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a:t>
            </a:r>
            <a:r>
              <a:rPr lang="en-US" sz="2400" dirty="0" err="1">
                <a:solidFill>
                  <a:srgbClr val="FF0000"/>
                </a:solidFill>
                <a:latin typeface="Arial" panose="020B0604020202020204" pitchFamily="34" charset="0"/>
                <a:cs typeface="Arial" panose="020B0604020202020204" pitchFamily="34" charset="0"/>
              </a:rPr>
              <a:t>lep</a:t>
            </a:r>
            <a:r>
              <a:rPr lang="en-US" sz="2400" dirty="0">
                <a:latin typeface="Arial" panose="020B0604020202020204" pitchFamily="34" charset="0"/>
                <a:cs typeface="Arial" panose="020B0604020202020204" pitchFamily="34" charset="0"/>
              </a:rPr>
              <a:t> again</a:t>
            </a:r>
          </a:p>
          <a:p>
            <a:r>
              <a:rPr lang="en-US" sz="2400" dirty="0">
                <a:solidFill>
                  <a:srgbClr val="FF0000"/>
                </a:solidFill>
                <a:latin typeface="Arial" panose="020B0604020202020204" pitchFamily="34" charset="0"/>
                <a:cs typeface="Arial" panose="020B0604020202020204" pitchFamily="34" charset="0"/>
              </a:rPr>
              <a:t>T</a:t>
            </a:r>
            <a:r>
              <a:rPr lang="en-US" sz="2400" dirty="0">
                <a:solidFill>
                  <a:schemeClr val="bg2"/>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is the chameleon you see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9287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506B-439B-4F91-B51D-FD360894B23B}"/>
              </a:ext>
            </a:extLst>
          </p:cNvPr>
          <p:cNvSpPr>
            <a:spLocks noGrp="1"/>
          </p:cNvSpPr>
          <p:nvPr>
            <p:ph type="title"/>
          </p:nvPr>
        </p:nvSpPr>
        <p:spPr/>
        <p:txBody>
          <a:bodyPr/>
          <a:lstStyle/>
          <a:p>
            <a:pPr algn="ctr"/>
            <a:r>
              <a:rPr lang="en-US" dirty="0"/>
              <a:t>MULTIPLE CHOICE QUESTIONS</a:t>
            </a:r>
          </a:p>
        </p:txBody>
      </p:sp>
      <p:sp>
        <p:nvSpPr>
          <p:cNvPr id="3" name="Content Placeholder 2">
            <a:extLst>
              <a:ext uri="{FF2B5EF4-FFF2-40B4-BE49-F238E27FC236}">
                <a16:creationId xmlns:a16="http://schemas.microsoft.com/office/drawing/2014/main" id="{ED065C78-471D-4230-9550-D91AEC5918E9}"/>
              </a:ext>
            </a:extLst>
          </p:cNvPr>
          <p:cNvSpPr>
            <a:spLocks noGrp="1"/>
          </p:cNvSpPr>
          <p:nvPr>
            <p:ph idx="1"/>
          </p:nvPr>
        </p:nvSpPr>
        <p:spPr>
          <a:xfrm>
            <a:off x="1103312" y="1533525"/>
            <a:ext cx="8946541" cy="4743449"/>
          </a:xfrm>
        </p:spPr>
        <p:txBody>
          <a:bodyPr>
            <a:normAutofit lnSpcReduction="10000"/>
          </a:bodyPr>
          <a:lstStyle/>
          <a:p>
            <a:endParaRPr lang="en-US" dirty="0"/>
          </a:p>
          <a:p>
            <a:r>
              <a:rPr lang="en-US" sz="2400" dirty="0">
                <a:latin typeface="Arial" panose="020B0604020202020204" pitchFamily="34" charset="0"/>
                <a:cs typeface="Arial" panose="020B0604020202020204" pitchFamily="34" charset="0"/>
              </a:rPr>
              <a:t>1. Which animal would you find in the jungles of the east?</a:t>
            </a:r>
          </a:p>
          <a:p>
            <a:pPr marL="0" indent="0">
              <a:buNone/>
            </a:pP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a) Bengal Tiger</a:t>
            </a:r>
          </a:p>
          <a:p>
            <a:pPr marL="0" indent="0">
              <a:buNone/>
            </a:pP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b) Asian Lion</a:t>
            </a:r>
          </a:p>
          <a:p>
            <a:pPr marL="0" indent="0">
              <a:buNone/>
            </a:pP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c) Hyena</a:t>
            </a:r>
          </a:p>
          <a:p>
            <a:pPr marL="0" indent="0">
              <a:buNone/>
            </a:pP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d) Bear</a:t>
            </a:r>
          </a:p>
          <a:p>
            <a:endParaRPr lang="en-US" dirty="0"/>
          </a:p>
          <a:p>
            <a:endParaRPr lang="en-US" dirty="0"/>
          </a:p>
        </p:txBody>
      </p:sp>
    </p:spTree>
    <p:extLst>
      <p:ext uri="{BB962C8B-B14F-4D97-AF65-F5344CB8AC3E}">
        <p14:creationId xmlns:p14="http://schemas.microsoft.com/office/powerpoint/2010/main" val="1972079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60A33-3E19-445F-AB06-A92EF85EBEF8}"/>
              </a:ext>
            </a:extLst>
          </p:cNvPr>
          <p:cNvSpPr>
            <a:spLocks noGrp="1"/>
          </p:cNvSpPr>
          <p:nvPr>
            <p:ph idx="1"/>
          </p:nvPr>
        </p:nvSpPr>
        <p:spPr>
          <a:xfrm>
            <a:off x="1103312" y="1066800"/>
            <a:ext cx="8946541" cy="4972051"/>
          </a:xfrm>
        </p:spPr>
        <p:txBody>
          <a:bodyPr>
            <a:normAutofit fontScale="25000" lnSpcReduction="20000"/>
          </a:bodyPr>
          <a:lstStyle/>
          <a:p>
            <a:r>
              <a:rPr lang="en-US" sz="11200" dirty="0">
                <a:latin typeface="Arial" panose="020B0604020202020204" pitchFamily="34" charset="0"/>
                <a:cs typeface="Arial" panose="020B0604020202020204" pitchFamily="34" charset="0"/>
              </a:rPr>
              <a:t>2. Which </a:t>
            </a:r>
            <a:r>
              <a:rPr lang="en-US" sz="11200" dirty="0" err="1">
                <a:latin typeface="Arial" panose="020B0604020202020204" pitchFamily="34" charset="0"/>
                <a:cs typeface="Arial" panose="020B0604020202020204" pitchFamily="34" charset="0"/>
              </a:rPr>
              <a:t>animal,s</a:t>
            </a:r>
            <a:r>
              <a:rPr lang="en-US" sz="11200" dirty="0">
                <a:latin typeface="Arial" panose="020B0604020202020204" pitchFamily="34" charset="0"/>
                <a:cs typeface="Arial" panose="020B0604020202020204" pitchFamily="34" charset="0"/>
              </a:rPr>
              <a:t> roar is enough to kill you?</a:t>
            </a:r>
          </a:p>
          <a:p>
            <a:pPr marL="457200" indent="-457200">
              <a:buAutoNum type="alphaLcParenR"/>
            </a:pPr>
            <a:endParaRPr lang="en-US" sz="11200" dirty="0">
              <a:latin typeface="Arial" panose="020B0604020202020204" pitchFamily="34" charset="0"/>
              <a:cs typeface="Arial" panose="020B0604020202020204" pitchFamily="34" charset="0"/>
            </a:endParaRPr>
          </a:p>
          <a:p>
            <a:pPr marL="457200" indent="-457200">
              <a:buAutoNum type="alphaLcParenR"/>
            </a:pPr>
            <a:r>
              <a:rPr lang="en-US" sz="11200" dirty="0">
                <a:latin typeface="Arial" panose="020B0604020202020204" pitchFamily="34" charset="0"/>
                <a:cs typeface="Arial" panose="020B0604020202020204" pitchFamily="34" charset="0"/>
              </a:rPr>
              <a:t>Asian Lion   </a:t>
            </a:r>
          </a:p>
          <a:p>
            <a:pPr marL="457200" indent="-457200">
              <a:buAutoNum type="alphaLcParenR"/>
            </a:pPr>
            <a:endParaRPr lang="en-US" sz="11200" dirty="0">
              <a:latin typeface="Arial" panose="020B0604020202020204" pitchFamily="34" charset="0"/>
              <a:cs typeface="Arial" panose="020B0604020202020204" pitchFamily="34" charset="0"/>
            </a:endParaRPr>
          </a:p>
          <a:p>
            <a:pPr marL="457200" indent="-457200">
              <a:buAutoNum type="alphaLcParenR"/>
            </a:pPr>
            <a:r>
              <a:rPr lang="en-US" sz="11200" dirty="0">
                <a:latin typeface="Arial" panose="020B0604020202020204" pitchFamily="34" charset="0"/>
                <a:cs typeface="Arial" panose="020B0604020202020204" pitchFamily="34" charset="0"/>
              </a:rPr>
              <a:t> Leopard</a:t>
            </a:r>
          </a:p>
          <a:p>
            <a:pPr marL="457200" indent="-457200">
              <a:buAutoNum type="alphaLcParenR"/>
            </a:pPr>
            <a:endParaRPr lang="en-US" sz="11200" dirty="0">
              <a:latin typeface="Arial" panose="020B0604020202020204" pitchFamily="34" charset="0"/>
              <a:cs typeface="Arial" panose="020B0604020202020204" pitchFamily="34" charset="0"/>
            </a:endParaRPr>
          </a:p>
          <a:p>
            <a:pPr marL="457200" indent="-457200">
              <a:buAutoNum type="alphaLcParenR"/>
            </a:pPr>
            <a:r>
              <a:rPr lang="en-US" sz="11200" dirty="0">
                <a:latin typeface="Arial" panose="020B0604020202020204" pitchFamily="34" charset="0"/>
                <a:cs typeface="Arial" panose="020B0604020202020204" pitchFamily="34" charset="0"/>
              </a:rPr>
              <a:t>Bengal Tiger</a:t>
            </a:r>
          </a:p>
          <a:p>
            <a:pPr marL="457200" indent="-457200">
              <a:buAutoNum type="alphaLcParenR"/>
            </a:pPr>
            <a:endParaRPr lang="en-US" sz="11200" dirty="0">
              <a:latin typeface="Arial" panose="020B0604020202020204" pitchFamily="34" charset="0"/>
              <a:cs typeface="Arial" panose="020B0604020202020204" pitchFamily="34" charset="0"/>
            </a:endParaRPr>
          </a:p>
          <a:p>
            <a:pPr marL="457200" indent="-457200">
              <a:buAutoNum type="alphaLcParenR"/>
            </a:pPr>
            <a:r>
              <a:rPr lang="en-US" sz="11200" dirty="0">
                <a:latin typeface="Arial" panose="020B0604020202020204" pitchFamily="34" charset="0"/>
                <a:cs typeface="Arial" panose="020B0604020202020204" pitchFamily="34" charset="0"/>
              </a:rPr>
              <a:t>Bear</a:t>
            </a:r>
          </a:p>
          <a:p>
            <a:endParaRPr lang="en-US" sz="5100" dirty="0"/>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190041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78EFEA-A066-4B90-B4A6-E71CF5D91782}"/>
              </a:ext>
            </a:extLst>
          </p:cNvPr>
          <p:cNvSpPr>
            <a:spLocks noGrp="1"/>
          </p:cNvSpPr>
          <p:nvPr>
            <p:ph idx="1"/>
          </p:nvPr>
        </p:nvSpPr>
        <p:spPr>
          <a:xfrm>
            <a:off x="263048" y="463463"/>
            <a:ext cx="11361106" cy="5784937"/>
          </a:xfrm>
        </p:spPr>
        <p:txBody>
          <a:bodyPr>
            <a:normAutofit lnSpcReduction="10000"/>
          </a:bodyPr>
          <a:lstStyle/>
          <a:p>
            <a:r>
              <a:rPr lang="en-US" sz="2800" dirty="0"/>
              <a:t>3.  </a:t>
            </a:r>
            <a:r>
              <a:rPr lang="en-US" sz="2800" dirty="0">
                <a:latin typeface="Arial" panose="020B0604020202020204" pitchFamily="34" charset="0"/>
                <a:cs typeface="Arial" panose="020B0604020202020204" pitchFamily="34" charset="0"/>
              </a:rPr>
              <a:t>Which animal does the poetess refer </a:t>
            </a:r>
            <a:r>
              <a:rPr lang="en-US" sz="2800" dirty="0" err="1">
                <a:latin typeface="Arial" panose="020B0604020202020204" pitchFamily="34" charset="0"/>
                <a:cs typeface="Arial" panose="020B0604020202020204" pitchFamily="34" charset="0"/>
              </a:rPr>
              <a:t>tocwhen</a:t>
            </a:r>
            <a:r>
              <a:rPr lang="en-US" sz="2800" dirty="0">
                <a:latin typeface="Arial" panose="020B0604020202020204" pitchFamily="34" charset="0"/>
                <a:cs typeface="Arial" panose="020B0604020202020204" pitchFamily="34" charset="0"/>
              </a:rPr>
              <a:t> she </a:t>
            </a:r>
            <a:r>
              <a:rPr lang="en-US" sz="2800" dirty="0" err="1">
                <a:latin typeface="Arial" panose="020B0604020202020204" pitchFamily="34" charset="0"/>
                <a:cs typeface="Arial" panose="020B0604020202020204" pitchFamily="34" charset="0"/>
              </a:rPr>
              <a:t>says”A</a:t>
            </a:r>
            <a:r>
              <a:rPr lang="en-US" sz="2800" dirty="0">
                <a:latin typeface="Arial" panose="020B0604020202020204" pitchFamily="34" charset="0"/>
                <a:cs typeface="Arial" panose="020B0604020202020204" pitchFamily="34" charset="0"/>
              </a:rPr>
              <a:t> noble wild beast greets you”?</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Bengal Tiger</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Leopard</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Asian Lion</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Crocodile</a:t>
            </a:r>
          </a:p>
        </p:txBody>
      </p:sp>
    </p:spTree>
    <p:extLst>
      <p:ext uri="{BB962C8B-B14F-4D97-AF65-F5344CB8AC3E}">
        <p14:creationId xmlns:p14="http://schemas.microsoft.com/office/powerpoint/2010/main" val="315417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1BDA9F-7B11-4242-BDF3-BA3C17710356}"/>
              </a:ext>
            </a:extLst>
          </p:cNvPr>
          <p:cNvSpPr>
            <a:spLocks noGrp="1"/>
          </p:cNvSpPr>
          <p:nvPr>
            <p:ph idx="1"/>
          </p:nvPr>
        </p:nvSpPr>
        <p:spPr>
          <a:xfrm>
            <a:off x="1103312" y="588723"/>
            <a:ext cx="8946541" cy="6025019"/>
          </a:xfrm>
        </p:spPr>
        <p:txBody>
          <a:bodyPr>
            <a:normAutofit/>
          </a:bodyPr>
          <a:lstStyle/>
          <a:p>
            <a:r>
              <a:rPr lang="en-US" sz="2800" dirty="0">
                <a:latin typeface="Arial" panose="020B0604020202020204" pitchFamily="34" charset="0"/>
                <a:cs typeface="Arial" panose="020B0604020202020204" pitchFamily="34" charset="0"/>
              </a:rPr>
              <a:t>4. Who cries while catching its prey?</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Hyena</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err="1">
                <a:latin typeface="Arial" panose="020B0604020202020204" pitchFamily="34" charset="0"/>
                <a:cs typeface="Arial" panose="020B0604020202020204" pitchFamily="34" charset="0"/>
              </a:rPr>
              <a:t>Cocodile</a:t>
            </a:r>
            <a:endParaRPr lang="en-US" sz="2800" dirty="0">
              <a:latin typeface="Arial" panose="020B0604020202020204" pitchFamily="34" charset="0"/>
              <a:cs typeface="Arial" panose="020B0604020202020204" pitchFamily="34" charset="0"/>
            </a:endParaRP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Bear </a:t>
            </a:r>
          </a:p>
          <a:p>
            <a:pPr marL="457200" indent="-457200">
              <a:buAutoNum type="alphaLcParenR"/>
            </a:pPr>
            <a:endParaRPr lang="en-US" sz="2800" dirty="0">
              <a:latin typeface="Arial" panose="020B0604020202020204" pitchFamily="34" charset="0"/>
              <a:cs typeface="Arial" panose="020B0604020202020204" pitchFamily="34" charset="0"/>
            </a:endParaRPr>
          </a:p>
          <a:p>
            <a:pPr marL="457200" indent="-457200">
              <a:buAutoNum type="alphaLcParenR"/>
            </a:pPr>
            <a:r>
              <a:rPr lang="en-US" sz="2800" dirty="0">
                <a:latin typeface="Arial" panose="020B0604020202020204" pitchFamily="34" charset="0"/>
                <a:cs typeface="Arial" panose="020B0604020202020204" pitchFamily="34" charset="0"/>
              </a:rPr>
              <a:t>Lizard</a:t>
            </a:r>
          </a:p>
        </p:txBody>
      </p:sp>
      <p:sp>
        <p:nvSpPr>
          <p:cNvPr id="4" name="Rectangle 3">
            <a:extLst>
              <a:ext uri="{FF2B5EF4-FFF2-40B4-BE49-F238E27FC236}">
                <a16:creationId xmlns:a16="http://schemas.microsoft.com/office/drawing/2014/main" id="{2381EEDA-69AA-4BA3-90F9-AC0145B713C8}"/>
              </a:ext>
            </a:extLst>
          </p:cNvPr>
          <p:cNvSpPr/>
          <p:nvPr/>
        </p:nvSpPr>
        <p:spPr>
          <a:xfrm>
            <a:off x="12500975" y="2597202"/>
            <a:ext cx="1565753" cy="2849050"/>
          </a:xfrm>
          <a:prstGeom prst="rect">
            <a:avLst/>
          </a:prstGeom>
        </p:spPr>
        <p:txBody>
          <a:bodyPr wrap="square">
            <a:spAutoFit/>
          </a:bodyPr>
          <a:lstStyle/>
          <a:p>
            <a:pPr>
              <a:lnSpc>
                <a:spcPct val="107000"/>
              </a:lnSpc>
              <a:spcAft>
                <a:spcPts val="75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Who cries while catching their prey?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 Hyena</a:t>
            </a:r>
            <a:b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B) Crocodile</a:t>
            </a:r>
            <a:b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C) Both of them</a:t>
            </a:r>
            <a:b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D) None of them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8991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165</TotalTime>
  <Words>870</Words>
  <Application>Microsoft Office PowerPoint</Application>
  <PresentationFormat>Widescreen</PresentationFormat>
  <Paragraphs>94</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vt:lpstr>
      <vt:lpstr>MODULE 2 HOW TO TELL WILD ANIMALS CAROLYN WELLS</vt:lpstr>
      <vt:lpstr>CENTRAL IDEA OF THE POEM</vt:lpstr>
      <vt:lpstr>HUMOUR IN THE POEM </vt:lpstr>
      <vt:lpstr> STYLE </vt:lpstr>
      <vt:lpstr>Poetic device</vt:lpstr>
      <vt:lpstr>MULTIPLE CHOICE QUESTIONS</vt:lpstr>
      <vt:lpstr>PowerPoint Presentation</vt:lpstr>
      <vt:lpstr>PowerPoint Presentation</vt:lpstr>
      <vt:lpstr>PowerPoint Presentation</vt:lpstr>
      <vt:lpstr>PowerPoint Presentation</vt:lpstr>
      <vt:lpstr>EXERCISE FOR PRACTICE</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A TIGER IN THE ZOO CAROLYN WELLS</dc:title>
  <dc:creator>Suresh nair</dc:creator>
  <cp:lastModifiedBy>Suresh nair</cp:lastModifiedBy>
  <cp:revision>10</cp:revision>
  <dcterms:created xsi:type="dcterms:W3CDTF">2020-06-16T04:21:22Z</dcterms:created>
  <dcterms:modified xsi:type="dcterms:W3CDTF">2020-06-16T14:21:55Z</dcterms:modified>
</cp:coreProperties>
</file>